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64" r:id="rId3"/>
    <p:sldId id="265" r:id="rId4"/>
    <p:sldId id="263" r:id="rId5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2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56"/>
    <p:restoredTop sz="94674"/>
  </p:normalViewPr>
  <p:slideViewPr>
    <p:cSldViewPr snapToGrid="0">
      <p:cViewPr varScale="1">
        <p:scale>
          <a:sx n="157" d="100"/>
          <a:sy n="157" d="100"/>
        </p:scale>
        <p:origin x="119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0F72F8-CECE-E14B-A3E1-4BA5D9EBDA63}" type="datetimeFigureOut">
              <a:rPr lang="es-ES" smtClean="0"/>
              <a:t>26/2/25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890F33-E699-2F46-B5E4-A4DF52B974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9456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Imagen que contiene natación, nieve, agua&#10;&#10;Descripción generada automáticamente">
            <a:extLst>
              <a:ext uri="{FF2B5EF4-FFF2-40B4-BE49-F238E27FC236}">
                <a16:creationId xmlns:a16="http://schemas.microsoft.com/office/drawing/2014/main" id="{BAFA3AD7-2913-E2C9-22C6-EAA7472252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38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pic>
        <p:nvPicPr>
          <p:cNvPr id="11" name="Gráfico 10">
            <a:extLst>
              <a:ext uri="{FF2B5EF4-FFF2-40B4-BE49-F238E27FC236}">
                <a16:creationId xmlns:a16="http://schemas.microsoft.com/office/drawing/2014/main" id="{5FA16287-2377-F198-BC32-91FCC6AE467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30259" y="678656"/>
            <a:ext cx="2725053" cy="1209777"/>
          </a:xfrm>
          <a:prstGeom prst="rect">
            <a:avLst/>
          </a:prstGeom>
        </p:spPr>
      </p:pic>
      <p:sp>
        <p:nvSpPr>
          <p:cNvPr id="12" name="Título 1">
            <a:extLst>
              <a:ext uri="{FF2B5EF4-FFF2-40B4-BE49-F238E27FC236}">
                <a16:creationId xmlns:a16="http://schemas.microsoft.com/office/drawing/2014/main" id="{8E7A9465-68E8-C452-09BD-C2E6775379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30260" y="2162015"/>
            <a:ext cx="8029114" cy="2533969"/>
          </a:xfrm>
          <a:prstGeom prst="rect">
            <a:avLst/>
          </a:prstGeom>
        </p:spPr>
        <p:txBody>
          <a:bodyPr/>
          <a:lstStyle>
            <a:lvl1pPr>
              <a:defRPr sz="6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HAGA CLIC PARA</a:t>
            </a:r>
          </a:p>
        </p:txBody>
      </p:sp>
      <p:sp>
        <p:nvSpPr>
          <p:cNvPr id="2" name="Triángulo 1">
            <a:extLst>
              <a:ext uri="{FF2B5EF4-FFF2-40B4-BE49-F238E27FC236}">
                <a16:creationId xmlns:a16="http://schemas.microsoft.com/office/drawing/2014/main" id="{ECAD7863-0F00-1273-6BED-DC39D7B14D5C}"/>
              </a:ext>
            </a:extLst>
          </p:cNvPr>
          <p:cNvSpPr/>
          <p:nvPr userDrawn="1"/>
        </p:nvSpPr>
        <p:spPr>
          <a:xfrm rot="16200000">
            <a:off x="5267325" y="-66676"/>
            <a:ext cx="1485899" cy="12363450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362E59A-2EB3-6D36-2772-D5983E60B3C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6243739"/>
            <a:ext cx="6233160" cy="428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409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03C95F9-563B-40EE-8C5F-212BF4B45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824" y="645459"/>
            <a:ext cx="5180013" cy="974164"/>
          </a:xfrm>
          <a:prstGeom prst="rect">
            <a:avLst/>
          </a:prstGeom>
        </p:spPr>
        <p:txBody>
          <a:bodyPr/>
          <a:lstStyle>
            <a:lvl1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Haga clic para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209ACFA-80EF-439F-AAD8-6CC6EF7267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2824" y="1758857"/>
            <a:ext cx="5180013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F89A3D7-1EA2-4FD8-9BB7-C5E36DC587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4046" y="2743107"/>
            <a:ext cx="5157787" cy="3469434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pic>
        <p:nvPicPr>
          <p:cNvPr id="11" name="Gráfico 10">
            <a:extLst>
              <a:ext uri="{FF2B5EF4-FFF2-40B4-BE49-F238E27FC236}">
                <a16:creationId xmlns:a16="http://schemas.microsoft.com/office/drawing/2014/main" id="{4FCC600F-5BF3-1D24-CC87-74CA62C9EB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719" y="0"/>
            <a:ext cx="1004046" cy="1004046"/>
          </a:xfrm>
          <a:prstGeom prst="rect">
            <a:avLst/>
          </a:prstGeom>
        </p:spPr>
      </p:pic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6A98005A-D9CB-21D5-557B-1B5F55E5E5DB}"/>
              </a:ext>
            </a:extLst>
          </p:cNvPr>
          <p:cNvCxnSpPr>
            <a:cxnSpLocks/>
          </p:cNvCxnSpPr>
          <p:nvPr userDrawn="1"/>
        </p:nvCxnSpPr>
        <p:spPr>
          <a:xfrm>
            <a:off x="0" y="6332052"/>
            <a:ext cx="17306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Gráfico 18">
            <a:extLst>
              <a:ext uri="{FF2B5EF4-FFF2-40B4-BE49-F238E27FC236}">
                <a16:creationId xmlns:a16="http://schemas.microsoft.com/office/drawing/2014/main" id="{ECAE936F-33FF-60D8-C6BE-441438AF3D1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6251" y="6372879"/>
            <a:ext cx="834982" cy="370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956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AC675AA8-94DA-DAD8-8F6E-B8A1472DC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4683" y="782918"/>
            <a:ext cx="5180013" cy="974164"/>
          </a:xfrm>
          <a:prstGeom prst="rect">
            <a:avLst/>
          </a:prstGeom>
        </p:spPr>
        <p:txBody>
          <a:bodyPr/>
          <a:lstStyle>
            <a:lvl1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Haga clic para</a:t>
            </a:r>
          </a:p>
        </p:txBody>
      </p: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414DD86-463A-7259-AB1F-EAA4B94404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84683" y="1896316"/>
            <a:ext cx="5180013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8" name="Marcador de contenido 3">
            <a:extLst>
              <a:ext uri="{FF2B5EF4-FFF2-40B4-BE49-F238E27FC236}">
                <a16:creationId xmlns:a16="http://schemas.microsoft.com/office/drawing/2014/main" id="{7ECE6A8E-C764-7E86-5C0E-B4B3F4359B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75905" y="2880566"/>
            <a:ext cx="5157787" cy="3401569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pic>
        <p:nvPicPr>
          <p:cNvPr id="9" name="Gráfico 8">
            <a:extLst>
              <a:ext uri="{FF2B5EF4-FFF2-40B4-BE49-F238E27FC236}">
                <a16:creationId xmlns:a16="http://schemas.microsoft.com/office/drawing/2014/main" id="{0C40F56E-5E7E-AC32-F9D1-C8C3158087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03578" y="137459"/>
            <a:ext cx="1004046" cy="1004046"/>
          </a:xfrm>
          <a:prstGeom prst="rect">
            <a:avLst/>
          </a:prstGeom>
        </p:spPr>
      </p:pic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1CB2523D-16CB-2F8A-04E9-0CF013E40A4C}"/>
              </a:ext>
            </a:extLst>
          </p:cNvPr>
          <p:cNvCxnSpPr>
            <a:cxnSpLocks/>
          </p:cNvCxnSpPr>
          <p:nvPr userDrawn="1"/>
        </p:nvCxnSpPr>
        <p:spPr>
          <a:xfrm>
            <a:off x="10461352" y="6332052"/>
            <a:ext cx="17306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Gráfico 12">
            <a:extLst>
              <a:ext uri="{FF2B5EF4-FFF2-40B4-BE49-F238E27FC236}">
                <a16:creationId xmlns:a16="http://schemas.microsoft.com/office/drawing/2014/main" id="{86852C6D-FCCD-977F-462D-5A268CD4B98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171979" y="6398151"/>
            <a:ext cx="834982" cy="370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151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ector recto 1">
            <a:extLst>
              <a:ext uri="{FF2B5EF4-FFF2-40B4-BE49-F238E27FC236}">
                <a16:creationId xmlns:a16="http://schemas.microsoft.com/office/drawing/2014/main" id="{39DAA7C8-EF03-F736-6F87-F4DE0236467D}"/>
              </a:ext>
            </a:extLst>
          </p:cNvPr>
          <p:cNvCxnSpPr>
            <a:cxnSpLocks/>
          </p:cNvCxnSpPr>
          <p:nvPr userDrawn="1"/>
        </p:nvCxnSpPr>
        <p:spPr>
          <a:xfrm>
            <a:off x="10461352" y="6332052"/>
            <a:ext cx="17306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Gráfico 2">
            <a:extLst>
              <a:ext uri="{FF2B5EF4-FFF2-40B4-BE49-F238E27FC236}">
                <a16:creationId xmlns:a16="http://schemas.microsoft.com/office/drawing/2014/main" id="{68DC7E4B-FAB5-7E13-E70D-3DF6C73DDA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71979" y="6398151"/>
            <a:ext cx="834982" cy="370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197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8482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4" r:id="rId3"/>
    <p:sldLayoutId id="2147483656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12" Type="http://schemas.openxmlformats.org/officeDocument/2006/relationships/image" Target="../media/image3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11" Type="http://schemas.openxmlformats.org/officeDocument/2006/relationships/image" Target="../media/image2.png"/><Relationship Id="rId5" Type="http://schemas.openxmlformats.org/officeDocument/2006/relationships/image" Target="../media/image12.svg"/><Relationship Id="rId10" Type="http://schemas.openxmlformats.org/officeDocument/2006/relationships/hyperlink" Target="https://digis3.eu/es" TargetMode="External"/><Relationship Id="rId4" Type="http://schemas.openxmlformats.org/officeDocument/2006/relationships/image" Target="../media/image11.png"/><Relationship Id="rId9" Type="http://schemas.openxmlformats.org/officeDocument/2006/relationships/image" Target="../media/image1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13318A-81E1-55CD-8B85-B6337A8B8D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6027" y="2263588"/>
            <a:ext cx="5543176" cy="2330823"/>
          </a:xfrm>
        </p:spPr>
        <p:txBody>
          <a:bodyPr/>
          <a:lstStyle/>
          <a:p>
            <a:endParaRPr lang="es-ES" sz="700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859D88F-2259-5F15-4FC0-0D162ABFFDB4}"/>
              </a:ext>
            </a:extLst>
          </p:cNvPr>
          <p:cNvSpPr txBox="1"/>
          <p:nvPr/>
        </p:nvSpPr>
        <p:spPr>
          <a:xfrm>
            <a:off x="10134026" y="220006"/>
            <a:ext cx="1815049" cy="92333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s-ES" b="1" dirty="0">
              <a:solidFill>
                <a:schemeClr val="bg1"/>
              </a:solidFill>
            </a:endParaRPr>
          </a:p>
          <a:p>
            <a:pPr algn="ctr"/>
            <a:r>
              <a:rPr lang="es-ES" b="1" dirty="0">
                <a:solidFill>
                  <a:schemeClr val="bg1"/>
                </a:solidFill>
              </a:rPr>
              <a:t>LOGO SOCIO</a:t>
            </a:r>
          </a:p>
          <a:p>
            <a:pPr algn="ctr"/>
            <a:endParaRPr lang="es-E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591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C0DECF-D0A2-FD19-28BF-DCDF9CA42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46A5993-9C40-533F-48B1-11F26523BE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96AAC52-10E6-0BE0-E6B0-59E6D1CB463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0831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BC70440-646B-6AD9-F1BD-0992D1F4C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54FD213-04AD-E586-8661-43A6937A1E6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26BA553-4479-2561-69BB-BEB6C528982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42407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CA9ACEA-4486-EB9F-59B7-AE2E3D1993D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E22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923445C6-DEC1-1002-6410-9A62CB274668}"/>
              </a:ext>
            </a:extLst>
          </p:cNvPr>
          <p:cNvSpPr txBox="1"/>
          <p:nvPr/>
        </p:nvSpPr>
        <p:spPr>
          <a:xfrm>
            <a:off x="1496023" y="2347486"/>
            <a:ext cx="343317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MUCHAS GRACIAS</a:t>
            </a:r>
          </a:p>
        </p:txBody>
      </p:sp>
      <p:pic>
        <p:nvPicPr>
          <p:cNvPr id="5" name="Gráfico 4">
            <a:extLst>
              <a:ext uri="{FF2B5EF4-FFF2-40B4-BE49-F238E27FC236}">
                <a16:creationId xmlns:a16="http://schemas.microsoft.com/office/drawing/2014/main" id="{3C498278-3027-23D0-0F60-7640972439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436507" y="4014441"/>
            <a:ext cx="386738" cy="386738"/>
          </a:xfrm>
          <a:prstGeom prst="rect">
            <a:avLst/>
          </a:prstGeom>
        </p:spPr>
      </p:pic>
      <p:pic>
        <p:nvPicPr>
          <p:cNvPr id="6" name="Gráfico 5">
            <a:extLst>
              <a:ext uri="{FF2B5EF4-FFF2-40B4-BE49-F238E27FC236}">
                <a16:creationId xmlns:a16="http://schemas.microsoft.com/office/drawing/2014/main" id="{785D5FD3-8629-8247-495A-5D14C5E4C4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399043" y="2574789"/>
            <a:ext cx="461666" cy="461666"/>
          </a:xfrm>
          <a:prstGeom prst="rect">
            <a:avLst/>
          </a:prstGeom>
        </p:spPr>
      </p:pic>
      <p:pic>
        <p:nvPicPr>
          <p:cNvPr id="7" name="Gráfico 6">
            <a:extLst>
              <a:ext uri="{FF2B5EF4-FFF2-40B4-BE49-F238E27FC236}">
                <a16:creationId xmlns:a16="http://schemas.microsoft.com/office/drawing/2014/main" id="{CEAD0BF3-E368-2422-C884-82FF761E34E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399044" y="1855395"/>
            <a:ext cx="461665" cy="461665"/>
          </a:xfrm>
          <a:prstGeom prst="rect">
            <a:avLst/>
          </a:prstGeom>
        </p:spPr>
      </p:pic>
      <p:pic>
        <p:nvPicPr>
          <p:cNvPr id="8" name="Gráfico 7">
            <a:extLst>
              <a:ext uri="{FF2B5EF4-FFF2-40B4-BE49-F238E27FC236}">
                <a16:creationId xmlns:a16="http://schemas.microsoft.com/office/drawing/2014/main" id="{039E0BDD-A739-7FEA-3B98-24BAD76A51B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399044" y="3290399"/>
            <a:ext cx="461665" cy="461665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4382B542-54F2-F362-6E70-A364E75A44F6}"/>
              </a:ext>
            </a:extLst>
          </p:cNvPr>
          <p:cNvSpPr txBox="1"/>
          <p:nvPr/>
        </p:nvSpPr>
        <p:spPr>
          <a:xfrm>
            <a:off x="8015596" y="1901561"/>
            <a:ext cx="2004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Info@digis3.eu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46AAF6B0-D05A-826D-9B7D-5357C3EDFFDD}"/>
              </a:ext>
            </a:extLst>
          </p:cNvPr>
          <p:cNvSpPr txBox="1"/>
          <p:nvPr/>
        </p:nvSpPr>
        <p:spPr>
          <a:xfrm>
            <a:off x="8015596" y="2620956"/>
            <a:ext cx="2004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DIGIS3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409B9A55-0BE0-D0E9-2C6F-5B5734A2D55A}"/>
              </a:ext>
            </a:extLst>
          </p:cNvPr>
          <p:cNvSpPr txBox="1"/>
          <p:nvPr/>
        </p:nvSpPr>
        <p:spPr>
          <a:xfrm>
            <a:off x="8015596" y="3380342"/>
            <a:ext cx="2004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@DIGIS3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207DAE7B-4FF8-FB93-D254-4F93E65DC31E}"/>
              </a:ext>
            </a:extLst>
          </p:cNvPr>
          <p:cNvSpPr txBox="1"/>
          <p:nvPr/>
        </p:nvSpPr>
        <p:spPr>
          <a:xfrm>
            <a:off x="8015596" y="4099737"/>
            <a:ext cx="2004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DIGIS3</a:t>
            </a:r>
          </a:p>
        </p:txBody>
      </p: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9BCA24CD-6484-1FE5-6036-D2A99CE856C7}"/>
              </a:ext>
            </a:extLst>
          </p:cNvPr>
          <p:cNvCxnSpPr>
            <a:cxnSpLocks/>
          </p:cNvCxnSpPr>
          <p:nvPr/>
        </p:nvCxnSpPr>
        <p:spPr>
          <a:xfrm>
            <a:off x="5985249" y="1596530"/>
            <a:ext cx="0" cy="3289209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uadroTexto 15">
            <a:extLst>
              <a:ext uri="{FF2B5EF4-FFF2-40B4-BE49-F238E27FC236}">
                <a16:creationId xmlns:a16="http://schemas.microsoft.com/office/drawing/2014/main" id="{AC832FCC-2804-95EC-F1A7-B54A25BD57C2}"/>
              </a:ext>
            </a:extLst>
          </p:cNvPr>
          <p:cNvSpPr txBox="1"/>
          <p:nvPr/>
        </p:nvSpPr>
        <p:spPr>
          <a:xfrm>
            <a:off x="1896841" y="4238236"/>
            <a:ext cx="26004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digis3.eu/es</a:t>
            </a:r>
            <a:endParaRPr lang="es-ES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0F632FBF-8480-C3B6-26C3-46B7018CD14A}"/>
              </a:ext>
            </a:extLst>
          </p:cNvPr>
          <p:cNvSpPr/>
          <p:nvPr/>
        </p:nvSpPr>
        <p:spPr>
          <a:xfrm>
            <a:off x="2005043" y="4227906"/>
            <a:ext cx="2415133" cy="48456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" name="Gráfico 3">
            <a:extLst>
              <a:ext uri="{FF2B5EF4-FFF2-40B4-BE49-F238E27FC236}">
                <a16:creationId xmlns:a16="http://schemas.microsoft.com/office/drawing/2014/main" id="{B31C6BD6-A232-F88A-D869-10D0F111C3C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277293" y="1500383"/>
            <a:ext cx="1839586" cy="816677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0E9F01FA-B2C4-FAD1-CB19-A35AF762A535}"/>
              </a:ext>
            </a:extLst>
          </p:cNvPr>
          <p:cNvSpPr txBox="1"/>
          <p:nvPr/>
        </p:nvSpPr>
        <p:spPr>
          <a:xfrm>
            <a:off x="453267" y="6002222"/>
            <a:ext cx="11406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200" dirty="0">
                <a:solidFill>
                  <a:schemeClr val="bg1"/>
                </a:solidFill>
              </a:rPr>
              <a:t>Financiado por la Unión Europea. No obstante, las opiniones y puntos de vista expresados son exclusivamente los del autor o autores y no reflejan necesariamente los de la Unión Europea. Ni la Unión Europea ni la autoridad que concede la subvención pueden ser consideradas responsables de las mismas.</a:t>
            </a:r>
          </a:p>
          <a:p>
            <a:pPr algn="just"/>
            <a:endParaRPr lang="es-E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1829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1376</TotalTime>
  <Words>70</Words>
  <Application>Microsoft Macintosh PowerPoint</Application>
  <PresentationFormat>Panorámica</PresentationFormat>
  <Paragraphs>9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7" baseType="lpstr">
      <vt:lpstr>Arial</vt:lpstr>
      <vt:lpstr>Calibri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mariateresagonzalezd@usal.es</dc:creator>
  <cp:lastModifiedBy>MARIA ALONSO MIGUEL</cp:lastModifiedBy>
  <cp:revision>37</cp:revision>
  <dcterms:created xsi:type="dcterms:W3CDTF">2021-12-20T12:52:37Z</dcterms:created>
  <dcterms:modified xsi:type="dcterms:W3CDTF">2025-02-26T11:09:08Z</dcterms:modified>
</cp:coreProperties>
</file>