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3" r:id="rId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2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55"/>
    <p:restoredTop sz="94686"/>
  </p:normalViewPr>
  <p:slideViewPr>
    <p:cSldViewPr snapToGrid="0">
      <p:cViewPr varScale="1">
        <p:scale>
          <a:sx n="161" d="100"/>
          <a:sy n="161" d="100"/>
        </p:scale>
        <p:origin x="15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F72F8-CECE-E14B-A3E1-4BA5D9EBDA63}" type="datetimeFigureOut">
              <a:rPr lang="es-ES" smtClean="0"/>
              <a:t>26/2/25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90F33-E699-2F46-B5E4-A4DF52B9740F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945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natación, nieve, agua&#10;&#10;Descripción generada automáticamente">
            <a:extLst>
              <a:ext uri="{FF2B5EF4-FFF2-40B4-BE49-F238E27FC236}">
                <a16:creationId xmlns:a16="http://schemas.microsoft.com/office/drawing/2014/main" id="{BAFA3AD7-2913-E2C9-22C6-EAA7472252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11" name="Gráfico 10">
            <a:extLst>
              <a:ext uri="{FF2B5EF4-FFF2-40B4-BE49-F238E27FC236}">
                <a16:creationId xmlns:a16="http://schemas.microsoft.com/office/drawing/2014/main" id="{5FA16287-2377-F198-BC32-91FCC6AE46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0259" y="678656"/>
            <a:ext cx="2725053" cy="1209777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8E7A9465-68E8-C452-09BD-C2E6775379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0260" y="2162015"/>
            <a:ext cx="8029114" cy="2533969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</a:t>
            </a:r>
          </a:p>
        </p:txBody>
      </p:sp>
      <p:sp>
        <p:nvSpPr>
          <p:cNvPr id="3" name="Triángulo 2">
            <a:extLst>
              <a:ext uri="{FF2B5EF4-FFF2-40B4-BE49-F238E27FC236}">
                <a16:creationId xmlns:a16="http://schemas.microsoft.com/office/drawing/2014/main" id="{44BCE52C-CDFD-7259-2BFE-C9D43A754CED}"/>
              </a:ext>
            </a:extLst>
          </p:cNvPr>
          <p:cNvSpPr/>
          <p:nvPr userDrawn="1"/>
        </p:nvSpPr>
        <p:spPr>
          <a:xfrm rot="16200000">
            <a:off x="5267325" y="-66676"/>
            <a:ext cx="1485899" cy="1236345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CC4EFD91-0A3B-BEEF-2A1E-37F4D5F74E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14224" y="6179233"/>
            <a:ext cx="5973182" cy="41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409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3C95F9-563B-40EE-8C5F-212BF4B45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824" y="645459"/>
            <a:ext cx="5180013" cy="974164"/>
          </a:xfrm>
          <a:prstGeom prst="rect">
            <a:avLst/>
          </a:prstGeo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209ACFA-80EF-439F-AAD8-6CC6EF726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824" y="1758857"/>
            <a:ext cx="5180013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89A3D7-1EA2-4FD8-9BB7-C5E36DC58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4046" y="2743107"/>
            <a:ext cx="5157787" cy="3469434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4FCC600F-5BF3-1D24-CC87-74CA62C9EB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719" y="0"/>
            <a:ext cx="1004046" cy="1004046"/>
          </a:xfrm>
          <a:prstGeom prst="rect">
            <a:avLst/>
          </a:prstGeom>
        </p:spPr>
      </p:pic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6A98005A-D9CB-21D5-557B-1B5F55E5E5DB}"/>
              </a:ext>
            </a:extLst>
          </p:cNvPr>
          <p:cNvCxnSpPr>
            <a:cxnSpLocks/>
          </p:cNvCxnSpPr>
          <p:nvPr userDrawn="1"/>
        </p:nvCxnSpPr>
        <p:spPr>
          <a:xfrm>
            <a:off x="0" y="6332052"/>
            <a:ext cx="17306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áfico 18">
            <a:extLst>
              <a:ext uri="{FF2B5EF4-FFF2-40B4-BE49-F238E27FC236}">
                <a16:creationId xmlns:a16="http://schemas.microsoft.com/office/drawing/2014/main" id="{ECAE936F-33FF-60D8-C6BE-441438AF3D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8055" y="6372879"/>
            <a:ext cx="834982" cy="37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56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AC675AA8-94DA-DAD8-8F6E-B8A1472D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4683" y="782918"/>
            <a:ext cx="5180013" cy="974164"/>
          </a:xfrm>
          <a:prstGeom prst="rect">
            <a:avLst/>
          </a:prstGeo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</a:t>
            </a:r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414DD86-463A-7259-AB1F-EAA4B9440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4683" y="1896316"/>
            <a:ext cx="5180013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8" name="Marcador de contenido 3">
            <a:extLst>
              <a:ext uri="{FF2B5EF4-FFF2-40B4-BE49-F238E27FC236}">
                <a16:creationId xmlns:a16="http://schemas.microsoft.com/office/drawing/2014/main" id="{7ECE6A8E-C764-7E86-5C0E-B4B3F4359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75905" y="2880566"/>
            <a:ext cx="5157787" cy="3401569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0C40F56E-5E7E-AC32-F9D1-C8C3158087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3578" y="137459"/>
            <a:ext cx="1004046" cy="1004046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CB2523D-16CB-2F8A-04E9-0CF013E40A4C}"/>
              </a:ext>
            </a:extLst>
          </p:cNvPr>
          <p:cNvCxnSpPr>
            <a:cxnSpLocks/>
          </p:cNvCxnSpPr>
          <p:nvPr userDrawn="1"/>
        </p:nvCxnSpPr>
        <p:spPr>
          <a:xfrm>
            <a:off x="10461352" y="6332052"/>
            <a:ext cx="17306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áfico 12">
            <a:extLst>
              <a:ext uri="{FF2B5EF4-FFF2-40B4-BE49-F238E27FC236}">
                <a16:creationId xmlns:a16="http://schemas.microsoft.com/office/drawing/2014/main" id="{86852C6D-FCCD-977F-462D-5A268CD4B98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53259" y="6381970"/>
            <a:ext cx="834982" cy="37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5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16976C9C-CA77-076E-8279-E625AC49BE2F}"/>
              </a:ext>
            </a:extLst>
          </p:cNvPr>
          <p:cNvCxnSpPr>
            <a:cxnSpLocks/>
          </p:cNvCxnSpPr>
          <p:nvPr userDrawn="1"/>
        </p:nvCxnSpPr>
        <p:spPr>
          <a:xfrm>
            <a:off x="10461352" y="6332052"/>
            <a:ext cx="17306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áfico 4">
            <a:extLst>
              <a:ext uri="{FF2B5EF4-FFF2-40B4-BE49-F238E27FC236}">
                <a16:creationId xmlns:a16="http://schemas.microsoft.com/office/drawing/2014/main" id="{5012F739-3E8D-74FD-D307-F65D1B4188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53259" y="6381970"/>
            <a:ext cx="834982" cy="37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9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48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12" Type="http://schemas.openxmlformats.org/officeDocument/2006/relationships/hyperlink" Target="https://digis3.eu/en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3.svg"/><Relationship Id="rId5" Type="http://schemas.openxmlformats.org/officeDocument/2006/relationships/image" Target="../media/image13.svg"/><Relationship Id="rId10" Type="http://schemas.openxmlformats.org/officeDocument/2006/relationships/image" Target="../media/image2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13318A-81E1-55CD-8B85-B6337A8B8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9827" y="2263588"/>
            <a:ext cx="5961315" cy="2537012"/>
          </a:xfrm>
        </p:spPr>
        <p:txBody>
          <a:bodyPr/>
          <a:lstStyle/>
          <a:p>
            <a:endParaRPr lang="es-ES" sz="70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3B9A50C-BD22-9968-9460-3D82FD438287}"/>
              </a:ext>
            </a:extLst>
          </p:cNvPr>
          <p:cNvSpPr txBox="1"/>
          <p:nvPr/>
        </p:nvSpPr>
        <p:spPr>
          <a:xfrm>
            <a:off x="10134026" y="220006"/>
            <a:ext cx="1815049" cy="92333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ES" b="1" dirty="0">
              <a:solidFill>
                <a:schemeClr val="bg1"/>
              </a:solidFill>
            </a:endParaRPr>
          </a:p>
          <a:p>
            <a:pPr algn="ctr"/>
            <a:r>
              <a:rPr lang="es-ES" b="1" dirty="0">
                <a:solidFill>
                  <a:schemeClr val="bg1"/>
                </a:solidFill>
              </a:rPr>
              <a:t>PARTNER LOGO</a:t>
            </a:r>
          </a:p>
          <a:p>
            <a:pPr algn="ctr"/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91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C0DECF-D0A2-FD19-28BF-DCDF9CA42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46A5993-9C40-533F-48B1-11F26523BE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96AAC52-10E6-0BE0-E6B0-59E6D1CB463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831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C70440-646B-6AD9-F1BD-0992D1F4C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54FD213-04AD-E586-8661-43A6937A1E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26BA553-4479-2561-69BB-BEB6C52898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2407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CA9ACEA-4486-EB9F-59B7-AE2E3D1993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E2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23445C6-DEC1-1002-6410-9A62CB274668}"/>
              </a:ext>
            </a:extLst>
          </p:cNvPr>
          <p:cNvSpPr txBox="1"/>
          <p:nvPr/>
        </p:nvSpPr>
        <p:spPr>
          <a:xfrm>
            <a:off x="1248227" y="2613392"/>
            <a:ext cx="39849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VERY MUCH</a:t>
            </a: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3C498278-3027-23D0-0F60-764097243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36507" y="4014441"/>
            <a:ext cx="386738" cy="38673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785D5FD3-8629-8247-495A-5D14C5E4C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99043" y="2574789"/>
            <a:ext cx="461666" cy="461666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CEAD0BF3-E368-2422-C884-82FF761E34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9044" y="1855395"/>
            <a:ext cx="461665" cy="461665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039E0BDD-A739-7FEA-3B98-24BAD76A51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99044" y="3290399"/>
            <a:ext cx="461665" cy="46166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382B542-54F2-F362-6E70-A364E75A44F6}"/>
              </a:ext>
            </a:extLst>
          </p:cNvPr>
          <p:cNvSpPr txBox="1"/>
          <p:nvPr/>
        </p:nvSpPr>
        <p:spPr>
          <a:xfrm>
            <a:off x="8015596" y="1901561"/>
            <a:ext cx="200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Info@digis3.eu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6AAF6B0-D05A-826D-9B7D-5357C3EDFFDD}"/>
              </a:ext>
            </a:extLst>
          </p:cNvPr>
          <p:cNvSpPr txBox="1"/>
          <p:nvPr/>
        </p:nvSpPr>
        <p:spPr>
          <a:xfrm>
            <a:off x="8015596" y="2620956"/>
            <a:ext cx="200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DIGIS3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09B9A55-0BE0-D0E9-2C6F-5B5734A2D55A}"/>
              </a:ext>
            </a:extLst>
          </p:cNvPr>
          <p:cNvSpPr txBox="1"/>
          <p:nvPr/>
        </p:nvSpPr>
        <p:spPr>
          <a:xfrm>
            <a:off x="8015596" y="3380342"/>
            <a:ext cx="200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@DIGIS3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07DAE7B-4FF8-FB93-D254-4F93E65DC31E}"/>
              </a:ext>
            </a:extLst>
          </p:cNvPr>
          <p:cNvSpPr txBox="1"/>
          <p:nvPr/>
        </p:nvSpPr>
        <p:spPr>
          <a:xfrm>
            <a:off x="8015596" y="4099737"/>
            <a:ext cx="200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DIGIS3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9BCA24CD-6484-1FE5-6036-D2A99CE856C7}"/>
              </a:ext>
            </a:extLst>
          </p:cNvPr>
          <p:cNvCxnSpPr>
            <a:cxnSpLocks/>
          </p:cNvCxnSpPr>
          <p:nvPr/>
        </p:nvCxnSpPr>
        <p:spPr>
          <a:xfrm>
            <a:off x="5985249" y="1596530"/>
            <a:ext cx="0" cy="328920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áfico 14">
            <a:extLst>
              <a:ext uri="{FF2B5EF4-FFF2-40B4-BE49-F238E27FC236}">
                <a16:creationId xmlns:a16="http://schemas.microsoft.com/office/drawing/2014/main" id="{5A63E2A2-3B53-F63C-DB5B-039F4FC90A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55157" y="1454216"/>
            <a:ext cx="1839586" cy="816677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AC832FCC-2804-95EC-F1A7-B54A25BD57C2}"/>
              </a:ext>
            </a:extLst>
          </p:cNvPr>
          <p:cNvSpPr txBox="1"/>
          <p:nvPr/>
        </p:nvSpPr>
        <p:spPr>
          <a:xfrm>
            <a:off x="1921706" y="4374261"/>
            <a:ext cx="2600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digis3.eu/en</a:t>
            </a:r>
            <a:endParaRPr lang="es-E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0F632FBF-8480-C3B6-26C3-46B7018CD14A}"/>
              </a:ext>
            </a:extLst>
          </p:cNvPr>
          <p:cNvSpPr/>
          <p:nvPr/>
        </p:nvSpPr>
        <p:spPr>
          <a:xfrm>
            <a:off x="2014385" y="4399725"/>
            <a:ext cx="2415133" cy="48456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F4B2FC2-CDC7-90B1-1EE4-5388E729AAF9}"/>
              </a:ext>
            </a:extLst>
          </p:cNvPr>
          <p:cNvSpPr txBox="1"/>
          <p:nvPr/>
        </p:nvSpPr>
        <p:spPr>
          <a:xfrm>
            <a:off x="325122" y="5888910"/>
            <a:ext cx="11521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 err="1">
                <a:solidFill>
                  <a:schemeClr val="bg1"/>
                </a:solidFill>
              </a:rPr>
              <a:t>Funded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by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the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European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Union</a:t>
            </a:r>
            <a:r>
              <a:rPr lang="es-ES" sz="1200" dirty="0">
                <a:solidFill>
                  <a:schemeClr val="bg1"/>
                </a:solidFill>
              </a:rPr>
              <a:t>. </a:t>
            </a:r>
            <a:r>
              <a:rPr lang="es-ES" sz="1200" dirty="0" err="1">
                <a:solidFill>
                  <a:schemeClr val="bg1"/>
                </a:solidFill>
              </a:rPr>
              <a:t>Views</a:t>
            </a:r>
            <a:r>
              <a:rPr lang="es-ES" sz="1200" dirty="0">
                <a:solidFill>
                  <a:schemeClr val="bg1"/>
                </a:solidFill>
              </a:rPr>
              <a:t> and </a:t>
            </a:r>
            <a:r>
              <a:rPr lang="es-ES" sz="1200" dirty="0" err="1">
                <a:solidFill>
                  <a:schemeClr val="bg1"/>
                </a:solidFill>
              </a:rPr>
              <a:t>opinions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expressed</a:t>
            </a:r>
            <a:r>
              <a:rPr lang="es-ES" sz="1200" dirty="0">
                <a:solidFill>
                  <a:schemeClr val="bg1"/>
                </a:solidFill>
              </a:rPr>
              <a:t> are </a:t>
            </a:r>
            <a:r>
              <a:rPr lang="es-ES" sz="1200" dirty="0" err="1">
                <a:solidFill>
                  <a:schemeClr val="bg1"/>
                </a:solidFill>
              </a:rPr>
              <a:t>however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those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of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the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author</a:t>
            </a:r>
            <a:r>
              <a:rPr lang="es-ES" sz="1200" dirty="0">
                <a:solidFill>
                  <a:schemeClr val="bg1"/>
                </a:solidFill>
              </a:rPr>
              <a:t>(s) </a:t>
            </a:r>
            <a:r>
              <a:rPr lang="es-ES" sz="1200" dirty="0" err="1">
                <a:solidFill>
                  <a:schemeClr val="bg1"/>
                </a:solidFill>
              </a:rPr>
              <a:t>only</a:t>
            </a:r>
            <a:r>
              <a:rPr lang="es-ES" sz="1200" dirty="0">
                <a:solidFill>
                  <a:schemeClr val="bg1"/>
                </a:solidFill>
              </a:rPr>
              <a:t> and do </a:t>
            </a:r>
            <a:r>
              <a:rPr lang="es-ES" sz="1200" dirty="0" err="1">
                <a:solidFill>
                  <a:schemeClr val="bg1"/>
                </a:solidFill>
              </a:rPr>
              <a:t>not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necessarily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reflect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those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of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the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European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Union</a:t>
            </a:r>
            <a:r>
              <a:rPr lang="es-ES" sz="1200" dirty="0">
                <a:solidFill>
                  <a:schemeClr val="bg1"/>
                </a:solidFill>
              </a:rPr>
              <a:t>. </a:t>
            </a:r>
            <a:r>
              <a:rPr lang="es-ES" sz="1200" dirty="0" err="1">
                <a:solidFill>
                  <a:schemeClr val="bg1"/>
                </a:solidFill>
              </a:rPr>
              <a:t>Neither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the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European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Union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nor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the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granting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authority</a:t>
            </a:r>
            <a:r>
              <a:rPr lang="es-ES" sz="1200" dirty="0">
                <a:solidFill>
                  <a:schemeClr val="bg1"/>
                </a:solidFill>
              </a:rPr>
              <a:t> can be </a:t>
            </a:r>
            <a:r>
              <a:rPr lang="es-ES" sz="1200" dirty="0" err="1">
                <a:solidFill>
                  <a:schemeClr val="bg1"/>
                </a:solidFill>
              </a:rPr>
              <a:t>held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responsible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for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  <a:r>
              <a:rPr lang="es-ES" sz="1200" dirty="0" err="1">
                <a:solidFill>
                  <a:schemeClr val="bg1"/>
                </a:solidFill>
              </a:rPr>
              <a:t>them</a:t>
            </a:r>
            <a:r>
              <a:rPr lang="es-ES" sz="1200">
                <a:solidFill>
                  <a:schemeClr val="bg1"/>
                </a:solidFill>
              </a:rPr>
              <a:t>.</a:t>
            </a:r>
            <a:endParaRPr lang="es-E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82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</TotalTime>
  <Words>66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mariateresagonzalezd@usal.es</dc:creator>
  <cp:lastModifiedBy>MARIA ALONSO MIGUEL</cp:lastModifiedBy>
  <cp:revision>36</cp:revision>
  <dcterms:created xsi:type="dcterms:W3CDTF">2021-12-20T12:52:37Z</dcterms:created>
  <dcterms:modified xsi:type="dcterms:W3CDTF">2025-02-26T11:08:46Z</dcterms:modified>
</cp:coreProperties>
</file>